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3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7338-E8D6-43B0-B9E5-6934AD2E9D73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E5977-65FA-4CE4-ACD5-6CF57B46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4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3F4BC-0C1A-46A4-B06D-1AA928EF393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A35DD-4F7D-4CF5-A3C3-0371D631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79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A35DD-4F7D-4CF5-A3C3-0371D631491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42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20C6-AE4D-4516-A694-D96E865B31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34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A1C9-CD11-445F-9075-5A4EA7CBC1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78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5CC-E5AE-4CD2-8E6D-222383E83F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4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1F08-DCAA-4C60-BD7C-58054258E8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9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67D-4743-43C1-AB96-ACC56D324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5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9690-0D0D-4F59-8878-BEBFCAD7CD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97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CED69-D462-4CE6-81DE-9DA8A3693D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72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3DED-298B-4B28-B8A9-85CF6AF37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15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9D00-3FB9-4CA4-9C43-A801B42D6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562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FE9B-BACC-46EB-89A4-47C91AD9E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84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2465-BCE7-4084-A1C5-D61CC6D0F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5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23F7F-ED8A-4015-B0F7-959C2B1E1D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71 b			</a:t>
            </a:r>
            <a:r>
              <a:rPr lang="en-US" dirty="0" smtClean="0">
                <a:solidFill>
                  <a:srgbClr val="FF0000"/>
                </a:solidFill>
              </a:rPr>
              <a:t>23/05/16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6" y="960437"/>
            <a:ext cx="8763000" cy="4525963"/>
          </a:xfrm>
        </p:spPr>
        <p:txBody>
          <a:bodyPr/>
          <a:lstStyle/>
          <a:p>
            <a:r>
              <a:rPr lang="en-US" dirty="0" smtClean="0"/>
              <a:t>Copy &amp; complete with the ‘Personal </a:t>
            </a:r>
            <a:r>
              <a:rPr lang="en-US" b="1" dirty="0" smtClean="0"/>
              <a:t>A</a:t>
            </a:r>
            <a:r>
              <a:rPr lang="en-US" dirty="0" smtClean="0"/>
              <a:t>’ if necessary or write </a:t>
            </a:r>
            <a:r>
              <a:rPr lang="en-US" b="1" dirty="0" smtClean="0"/>
              <a:t>X</a:t>
            </a:r>
            <a:r>
              <a:rPr lang="en-US" dirty="0" smtClean="0"/>
              <a:t> if not necessary.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Mira _____ un </a:t>
            </a:r>
            <a:r>
              <a:rPr lang="en-US" dirty="0" err="1" smtClean="0"/>
              <a:t>programa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Busca</a:t>
            </a:r>
            <a:r>
              <a:rPr lang="en-US" dirty="0" smtClean="0"/>
              <a:t> ____ </a:t>
            </a:r>
            <a:r>
              <a:rPr lang="en-US" dirty="0" err="1" smtClean="0"/>
              <a:t>informacion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Escucha</a:t>
            </a:r>
            <a:r>
              <a:rPr lang="en-US" dirty="0" smtClean="0"/>
              <a:t> _____ </a:t>
            </a:r>
            <a:r>
              <a:rPr lang="en-US" dirty="0" err="1" smtClean="0"/>
              <a:t>sus</a:t>
            </a:r>
            <a:r>
              <a:rPr lang="en-US" dirty="0" smtClean="0"/>
              <a:t> padres.</a:t>
            </a:r>
          </a:p>
          <a:p>
            <a:r>
              <a:rPr lang="en-US" dirty="0" smtClean="0"/>
              <a:t>Copy and complete with </a:t>
            </a:r>
            <a:r>
              <a:rPr lang="en-US" b="1" dirty="0" smtClean="0"/>
              <a:t>a</a:t>
            </a:r>
            <a:r>
              <a:rPr lang="en-US" dirty="0" smtClean="0"/>
              <a:t> +</a:t>
            </a:r>
            <a:r>
              <a:rPr lang="en-US" i="1" dirty="0" smtClean="0"/>
              <a:t> definite article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Raul </a:t>
            </a:r>
            <a:r>
              <a:rPr lang="en-US" dirty="0" err="1" smtClean="0"/>
              <a:t>va</a:t>
            </a:r>
            <a:r>
              <a:rPr lang="en-US" dirty="0" smtClean="0"/>
              <a:t> _____ </a:t>
            </a:r>
            <a:r>
              <a:rPr lang="en-US" dirty="0" err="1" smtClean="0"/>
              <a:t>clase</a:t>
            </a:r>
            <a:r>
              <a:rPr lang="en-US" dirty="0" smtClean="0"/>
              <a:t> de drama.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vamos</a:t>
            </a:r>
            <a:r>
              <a:rPr lang="en-US" dirty="0" smtClean="0"/>
              <a:t> _____ </a:t>
            </a:r>
            <a:r>
              <a:rPr lang="en-US" dirty="0" err="1" smtClean="0"/>
              <a:t>escuela</a:t>
            </a:r>
            <a:r>
              <a:rPr lang="en-US" dirty="0" smtClean="0"/>
              <a:t> a pie.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____ </a:t>
            </a:r>
            <a:r>
              <a:rPr lang="en-US" dirty="0" err="1" smtClean="0"/>
              <a:t>auditorio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9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220200" cy="624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“of” </a:t>
            </a:r>
            <a:r>
              <a:rPr lang="es-ES_tradnl" altLang="en-US" dirty="0" err="1"/>
              <a:t>or</a:t>
            </a:r>
            <a:r>
              <a:rPr lang="es-ES_tradnl" altLang="en-US" dirty="0"/>
              <a:t> “</a:t>
            </a:r>
            <a:r>
              <a:rPr lang="es-ES_tradnl" altLang="en-US" dirty="0" err="1"/>
              <a:t>from</a:t>
            </a:r>
            <a:r>
              <a:rPr lang="es-ES_tradnl" altLang="en-US" dirty="0"/>
              <a:t>”.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. </a:t>
            </a:r>
            <a:r>
              <a:rPr lang="es-ES_tradnl" altLang="en-US" dirty="0" err="1" smtClean="0"/>
              <a:t>It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el libro </a:t>
            </a:r>
            <a:r>
              <a:rPr lang="es-ES_tradnl" altLang="en-US" dirty="0">
                <a:solidFill>
                  <a:schemeClr val="accent2"/>
                </a:solidFill>
              </a:rPr>
              <a:t>de el</a:t>
            </a:r>
            <a:r>
              <a:rPr lang="es-ES_tradnl" altLang="en-US" dirty="0"/>
              <a:t> profesor	   Es el libro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profesor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la escuela </a:t>
            </a:r>
            <a:r>
              <a:rPr lang="es-ES_tradnl" altLang="en-US" dirty="0">
                <a:solidFill>
                  <a:srgbClr val="CC0000"/>
                </a:solidFill>
              </a:rPr>
              <a:t>de la</a:t>
            </a:r>
            <a:r>
              <a:rPr lang="es-ES_tradnl" altLang="en-US" dirty="0"/>
              <a:t> amiga</a:t>
            </a:r>
          </a:p>
          <a:p>
            <a:pPr>
              <a:lnSpc>
                <a:spcPct val="90000"/>
              </a:lnSpc>
            </a:pPr>
            <a:r>
              <a:rPr lang="es-ES_tradnl" altLang="en-US" u="sng" dirty="0"/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also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Delante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jardín		antes </a:t>
            </a:r>
            <a:r>
              <a:rPr lang="es-ES_tradnl" altLang="en-US" dirty="0">
                <a:solidFill>
                  <a:schemeClr val="accent2"/>
                </a:solidFill>
              </a:rPr>
              <a:t>de los</a:t>
            </a:r>
            <a:r>
              <a:rPr lang="es-ES_tradnl" altLang="en-US" dirty="0"/>
              <a:t> exámenes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Cerca </a:t>
            </a:r>
            <a:r>
              <a:rPr lang="es-ES_tradnl" altLang="en-US" dirty="0">
                <a:solidFill>
                  <a:srgbClr val="CC0000"/>
                </a:solidFill>
              </a:rPr>
              <a:t>del </a:t>
            </a:r>
            <a:r>
              <a:rPr lang="es-ES_tradnl" altLang="en-US" dirty="0"/>
              <a:t>carro		detrás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casa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Después </a:t>
            </a:r>
            <a:r>
              <a:rPr lang="es-ES_tradnl" altLang="en-US" dirty="0">
                <a:solidFill>
                  <a:schemeClr val="accent2"/>
                </a:solidFill>
              </a:rPr>
              <a:t>de las</a:t>
            </a:r>
            <a:r>
              <a:rPr lang="es-ES_tradnl" altLang="en-US" dirty="0"/>
              <a:t> clases	lejos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tienda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057400" y="22860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2133600" y="22098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0" y="1799088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de + el= del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486400" y="2029920"/>
            <a:ext cx="1600200" cy="2308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76800" y="2281535"/>
            <a:ext cx="4267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>
                <a:solidFill>
                  <a:srgbClr val="CC0000"/>
                </a:solidFill>
              </a:rPr>
              <a:t>Ejercicios: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15400" cy="5181600"/>
          </a:xfrm>
        </p:spPr>
        <p:txBody>
          <a:bodyPr/>
          <a:lstStyle/>
          <a:p>
            <a:r>
              <a:rPr lang="es-ES_tradnl" altLang="en-US" dirty="0" smtClean="0"/>
              <a:t>Mirar </a:t>
            </a:r>
            <a:r>
              <a:rPr lang="es-ES_tradnl" altLang="en-US" u="sng" dirty="0" smtClean="0"/>
              <a:t>Cultura en Vivo</a:t>
            </a:r>
          </a:p>
          <a:p>
            <a:r>
              <a:rPr lang="es-ES_tradnl" altLang="en-US" dirty="0" smtClean="0"/>
              <a:t>Completa la hoja </a:t>
            </a:r>
            <a:r>
              <a:rPr lang="es-ES_tradnl" altLang="en-US" u="sng" dirty="0" err="1" smtClean="0"/>
              <a:t>Chapter</a:t>
            </a:r>
            <a:r>
              <a:rPr lang="es-ES_tradnl" altLang="en-US" u="sng" dirty="0" smtClean="0"/>
              <a:t> 3: Cultura en Vivo</a:t>
            </a:r>
            <a:endParaRPr lang="es-ES_tradnl" altLang="en-US" dirty="0" smtClean="0"/>
          </a:p>
          <a:p>
            <a:endParaRPr lang="es-ES_tradnl" altLang="en-US" dirty="0" smtClean="0"/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 err="1" smtClean="0"/>
              <a:t>Workbook</a:t>
            </a:r>
            <a:r>
              <a:rPr lang="es-ES_tradnl" altLang="en-US" dirty="0" smtClean="0"/>
              <a:t> </a:t>
            </a:r>
            <a:r>
              <a:rPr lang="es-ES_tradnl" altLang="en-US" dirty="0"/>
              <a:t>p. </a:t>
            </a:r>
            <a:r>
              <a:rPr lang="es-ES_tradnl" altLang="en-US" dirty="0" smtClean="0"/>
              <a:t>3.12</a:t>
            </a:r>
          </a:p>
          <a:p>
            <a:r>
              <a:rPr lang="es-ES_tradnl" altLang="en-US" u="sng" dirty="0" smtClean="0"/>
              <a:t>QUIZ 3: CAPITULO 3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on</a:t>
            </a:r>
            <a:r>
              <a:rPr lang="es-ES_tradnl" altLang="en-US" dirty="0" smtClean="0"/>
              <a:t> WEDNESDAY!!</a:t>
            </a:r>
          </a:p>
          <a:p>
            <a:pPr lvl="1"/>
            <a:r>
              <a:rPr lang="es-ES_tradnl" altLang="en-US" dirty="0" err="1" smtClean="0"/>
              <a:t>Study</a:t>
            </a:r>
            <a:r>
              <a:rPr lang="es-ES_tradnl" altLang="en-US" dirty="0" smtClean="0"/>
              <a:t> –AR </a:t>
            </a:r>
            <a:r>
              <a:rPr lang="es-ES_tradnl" altLang="en-US" dirty="0" err="1" smtClean="0"/>
              <a:t>verbs</a:t>
            </a:r>
            <a:r>
              <a:rPr lang="es-ES_tradnl" altLang="en-US" dirty="0" smtClean="0"/>
              <a:t>!!</a:t>
            </a:r>
            <a:endParaRPr lang="es-ES_tradnl" altLang="en-US" dirty="0" smtClean="0"/>
          </a:p>
          <a:p>
            <a:r>
              <a:rPr lang="es-ES_tradnl" altLang="en-US" dirty="0" err="1" smtClean="0"/>
              <a:t>Bring</a:t>
            </a:r>
            <a:r>
              <a:rPr lang="es-ES_tradnl" altLang="en-US" dirty="0" smtClean="0"/>
              <a:t> </a:t>
            </a:r>
            <a:r>
              <a:rPr lang="es-ES_tradnl" altLang="en-US" u="sng" dirty="0" smtClean="0"/>
              <a:t>RUBRIC: Mi Horario Escolar</a:t>
            </a:r>
            <a:r>
              <a:rPr lang="es-ES_tradnl" altLang="en-US" dirty="0" smtClean="0"/>
              <a:t> SIGNED </a:t>
            </a:r>
            <a:r>
              <a:rPr lang="es-ES_tradnl" altLang="en-US" dirty="0" err="1" smtClean="0"/>
              <a:t>by</a:t>
            </a:r>
            <a:r>
              <a:rPr lang="es-ES_tradnl" altLang="en-US" dirty="0" smtClean="0"/>
              <a:t> FRIDAY!!!!</a:t>
            </a:r>
            <a:endParaRPr lang="es-ES_tradnl" altLang="en-US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2743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71b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8097</TotalTime>
  <Words>159</Words>
  <Application>Microsoft Office PowerPoint</Application>
  <PresentationFormat>On-screen Show (4:3)</PresentationFormat>
  <Paragraphs>32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Proposito 71 b   23/05/16</vt:lpstr>
      <vt:lpstr>PowerPoint Presentation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8 IM La fecha es el 25 de octubre del 2010</dc:title>
  <dc:creator>Helen Zumaeta</dc:creator>
  <cp:lastModifiedBy>Helen Zumaeta</cp:lastModifiedBy>
  <cp:revision>33</cp:revision>
  <cp:lastPrinted>2016-05-23T15:41:32Z</cp:lastPrinted>
  <dcterms:created xsi:type="dcterms:W3CDTF">2010-10-25T13:11:41Z</dcterms:created>
  <dcterms:modified xsi:type="dcterms:W3CDTF">2016-05-23T17:38:20Z</dcterms:modified>
</cp:coreProperties>
</file>